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80" r:id="rId13"/>
    <p:sldId id="273" r:id="rId14"/>
    <p:sldId id="274" r:id="rId15"/>
    <p:sldId id="262" r:id="rId16"/>
    <p:sldId id="275" r:id="rId17"/>
    <p:sldId id="276" r:id="rId18"/>
    <p:sldId id="277" r:id="rId19"/>
    <p:sldId id="264" r:id="rId20"/>
    <p:sldId id="266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9491ED1-EF9B-4E6D-831D-E267EF787C7E}">
          <p14:sldIdLst>
            <p14:sldId id="256"/>
            <p14:sldId id="257"/>
            <p14:sldId id="258"/>
            <p14:sldId id="259"/>
            <p14:sldId id="260"/>
            <p14:sldId id="267"/>
            <p14:sldId id="268"/>
            <p14:sldId id="269"/>
            <p14:sldId id="270"/>
            <p14:sldId id="271"/>
            <p14:sldId id="272"/>
            <p14:sldId id="280"/>
            <p14:sldId id="273"/>
            <p14:sldId id="274"/>
            <p14:sldId id="262"/>
            <p14:sldId id="275"/>
            <p14:sldId id="276"/>
            <p14:sldId id="277"/>
            <p14:sldId id="264"/>
            <p14:sldId id="266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624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DC629F-B9AA-4EF1-8540-4925987D664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ECD9E4-D632-4FEB-9EE5-F85842E3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опасности подстерегают в сети интернет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от них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уберечься?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38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157192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Преследователь представляется жертвой, используя доступ к её аккаунту или создавая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Самозванство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984" y="188640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49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085184"/>
            <a:ext cx="8305800" cy="41464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изоляции могут быть разными: от создания закрытого сообщества до игнорирования сообщений жертвы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10939"/>
            <a:ext cx="6097240" cy="40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90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5429264"/>
            <a:ext cx="8305800" cy="41464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/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скрытое выслеживание жертвы с целью организации нападения, избиения, изнасилования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2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Киберпреследование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8640"/>
            <a:ext cx="6136157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Избиение жертвы и запись этого на видео, с последующим выкладыванием ролика в сети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Хеппислепинг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91531"/>
            <a:ext cx="6264696" cy="418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2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085184"/>
            <a:ext cx="8305800" cy="41464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Пересылка личных фотографий, сообщений интимного содержания посредством средств связи: сотовых телефонов, электронной почты, социальных сетей.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Секстинг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1014"/>
            <a:ext cx="6984776" cy="40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37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Фальшивые письма и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фишинговые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заставить тебя перейти на поддельный сайт, где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украдут твои данные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переходи по ссылкам </a:t>
            </a: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таких писем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вводи свои пароли на посторонних сайтах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даже если они очень похожи на сайт, на котором ты зарегистрирован</a:t>
            </a:r>
            <a:endParaRPr lang="ru-RU" sz="3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60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301208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о возникновении критической ситуации на личном счёте или аккаунте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Вишинг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0648"/>
            <a:ext cx="7066398" cy="3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07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Внедрение на компьютер вредоносной программы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Фарминг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57316"/>
            <a:ext cx="5904656" cy="42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23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8305800" cy="414649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Сообщение на мобильный телефон с ссылкой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фишинговый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 или просьба отправить смс для предоставления какой-либо услуги через интернет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Смишинг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8640"/>
            <a:ext cx="7416824" cy="40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26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5771" y="515719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Взлом аккаунта и почты</a:t>
            </a:r>
            <a:endParaRPr lang="ru-RU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239" y="40466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действий:</a:t>
            </a:r>
          </a:p>
          <a:p>
            <a:pPr marL="342900" indent="-342900">
              <a:buAutoNum type="arabicParenR"/>
            </a:pP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Отправь письмо администраторам с сообщением о взломе твоего аккаунта и просьбой временно его заблокировать</a:t>
            </a:r>
          </a:p>
          <a:p>
            <a:pPr marL="342900" indent="-342900">
              <a:buAutoNum type="arabicParenR"/>
            </a:pP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Предупредить всех друзей о взломе и возможных вредоносных письмах</a:t>
            </a:r>
          </a:p>
          <a:p>
            <a:pPr marL="342900" indent="-342900">
              <a:buAutoNum type="arabicParenR"/>
            </a:pP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Проверить компьютер на наличие вирусов</a:t>
            </a:r>
          </a:p>
          <a:p>
            <a:pPr marL="342900" indent="-342900">
              <a:buAutoNum type="arabicParenR"/>
            </a:pP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Смена паролей на других социальных сетях и сайтах</a:t>
            </a:r>
            <a:endParaRPr lang="ru-RU" sz="2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9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«ИНТЕРНЕТ»?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2778" y="170080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это замечательное изобретение человечества. Здесь можно найти друзей и единомышленников.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стать членом какого-либо сообщества.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получить информацию по любому интересующему тебя вопросу.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(от лат.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между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— сеть) - глобальная компьютерная сеть, связывающая между собой как пользователей компьютерных сетей, так и пользователей индивидуальных (в том числе домашних) компьютеров.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82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Фиктивные интернет-магазины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59868"/>
            <a:ext cx="5231904" cy="42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79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вирусы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16632"/>
            <a:ext cx="553819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11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5715016"/>
            <a:ext cx="8305800" cy="41464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Поисковый спам, репостинг, управляемая информация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194274" cy="106130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 в сети и информационный мусор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88044"/>
            <a:ext cx="5688632" cy="42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341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Необходимо уметь различать сайты по авторитетности, надёжности, а информацию по достоверности</a:t>
            </a:r>
          </a:p>
          <a:p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Ограничьте списки друзей в социальных сетях: не должно быть случайных и незнакомых людей</a:t>
            </a:r>
          </a:p>
          <a:p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Используйте настройки конфиденциальности аккаунта: настройте просмотр содержимого вашей учётной записи «только для друзей»</a:t>
            </a:r>
            <a:endParaRPr lang="ru-RU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579296" cy="489654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Защищайте свою частную жизнь: не указывайте пароли, телефоны, адреса, дату рождения и другую личную информацию. Злоумышленники могут использовать даже информацию о том, как вы и ваши родители планируете провести каникулы</a:t>
            </a:r>
          </a:p>
          <a:p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регистрации в социальной сети необходимо использовать сложные пароли, состоящие из букв и цифр и с количеством знаков не менее 8</a:t>
            </a:r>
          </a:p>
          <a:p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социальной сети, почты и других сайтов необходимо использовать разные пароли</a:t>
            </a:r>
            <a:endParaRPr lang="ru-RU" sz="2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Защищайте свою репутацию – держи её в чистоте и задавай себе вопрос: хотел бы ты, чтобы другие пользователи видели, что ты загружаешь?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размещайте фотографии и видео со своими друзьями без их разрешения. Обращайтесь к друзьям, чтобы они также соблюдали конфиденциальность и не размещали ваши фотографии и видео в общем доступе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создавайте и не распространяйте информацию интимного характера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используйте веб-камеру для общения с людьми, которых вы не знаете, также не раскрывайте им вашу личную информацию (имя, место жительства, учёбы и прочее)</a:t>
            </a:r>
          </a:p>
          <a:p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вы действительно желаете встретиться с человеком, с которым познакомились в интернете, то договоритесь о встрече в общественном месте и желательно взять с собой кого-то еще, например, друга. Если ваш сетевой друг считает, что присутствие кого-то  еще - плохая идея, то стоит отказаться от встречи</a:t>
            </a:r>
            <a:endParaRPr lang="ru-RU" sz="2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58162" cy="92869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18516"/>
            <a:ext cx="8406106" cy="523948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Никогда не открывайте подозрительные ссылки, даже если они пришли от ваших друзей. Убедитесь в том, что друг выслал эту ссылку сам, а его аккаунт не контролирует киберпреступник. Получив файлы, не загружайте неизвестные файлы с расширением .</a:t>
            </a:r>
            <a:r>
              <a:rPr lang="ru-RU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.</a:t>
            </a:r>
            <a:r>
              <a:rPr lang="ru-RU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dll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.</a:t>
            </a:r>
            <a:r>
              <a:rPr lang="ru-RU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указывайте в личной почте личную информацию;</a:t>
            </a:r>
          </a:p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попасть в свою социальную сеть или на какой-либо другой сайт, лучше используйте закладки или окно быстрого доступа. Таким образом, вы точно попадёте на те порталы, которые безопасны и которыми вы пользуетесь;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Надо уметь грамотно выбрать почтовый сервис. В интернете есть огромный выбор бесплатных почтовых сервисов, однако лучше доверять тем, кого знаешь и кто первый в рейтинге. Обычно это: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Mail.ru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Gmail.com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Mail.yandex.ru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Outlook.com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Используйте авторитетные и устоявшиеся в интернете сайты. Международные сайты могут не регулироваться нашими законами, поэтому риски увеличиваются, так как у вас не будет защиты от государства;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Проверяйте адреса сайтов в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браузерной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строке. Когда вводите свои личные данные желательно, чтобы в адресной строке браузера появился значок ключа. Это означает, что соединение безопасно и ваши данные не будут украдены;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00174"/>
            <a:ext cx="8334098" cy="509717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Используйте современные операционные системы, имеющие серьёзный уровень защиты от вредоносных программ, и антивирусные программные продукты известных производителей. </a:t>
            </a:r>
          </a:p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устанавливайте несколько </a:t>
            </a:r>
            <a:r>
              <a:rPr lang="ru-RU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антивирусников</a:t>
            </a:r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поскольку они распознают друг друга и могут вообще перестать работать;</a:t>
            </a:r>
          </a:p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Используйте внешние носители информации, такие как флешка, диск или файл из интернета, только из проверенных источников;</a:t>
            </a:r>
          </a:p>
          <a:p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вас  взломали, то необходимо предупредить всех ваших знакомых, которые добавлены в друзья, о взломе и спамных рассылка от вашего имени;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НО! </a:t>
            </a:r>
          </a:p>
          <a:p>
            <a:endParaRPr lang="ru-RU" sz="3600" dirty="0"/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помнить, что в интернете нас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подстерегает множество опасностей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endParaRPr lang="ru-RU" sz="3600" dirty="0" smtClean="0"/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Какие?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сделать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Безопасным?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002198"/>
            <a:ext cx="5093072" cy="33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112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в сети 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допускайте автоматического подключения устройства к сетям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Wi-Fi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вашего согласия;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в коем случае не платите, если вам предлагают работу через интернет и просят заплатить какую-то сумму за регистрацию, открытие счета, в залог или за пересылку данных. Настоящие работодатели не просят денег с соискателей.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Прежде чем осуществить покупку обязательно изучите информацию о владельце интернет-магазина. На сайте должно быть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указано:ИНН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ОГРН, юридический и фактический адрес, телефон, электронный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адрес.Отсутствие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какой-либо информации из этого списка должно вас насторожить.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1124744"/>
            <a:ext cx="5256584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хотите поделиться со своим другом игрой, нарушаете ли вы закон?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515" y="4570085"/>
            <a:ext cx="6588224" cy="230832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ответ: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нарушается закон об авторском праве. Копирование музыки, фильмов и игр, загрузка и обмен ими – это пиратство. Можно предоставить только во временное пользование диск с игрой.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642918"/>
            <a:ext cx="5238324" cy="37941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на рабочем столе висит баннер, который предлагает избавиться от него за деньги. Ваши действия?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348" y="4509120"/>
            <a:ext cx="6375652" cy="2246769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Воспользуюсь сервисами от разработчиков антивирусов, которые помогут мне избавиться от баннеров. Далее необходимо поменять пароли доступа  к моим аккаунтам и почте в сети, так как вирус может получить доступ к ним.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204864"/>
            <a:ext cx="5238324" cy="237626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телефон пришла </a:t>
            </a:r>
            <a:r>
              <a:rPr lang="ru-RU" sz="2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</a:t>
            </a:r>
            <a:r>
              <a:rPr lang="ru-RU" sz="2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администрации социальной сети, где вы зарегистрированы. Они просят вас в рамках проверки достоверности аккаунта выслать свой пароль. Должны ли вы отправлять им свои данные?</a:t>
            </a:r>
            <a:endParaRPr lang="ru-RU" sz="2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1312" y="4581128"/>
            <a:ext cx="6192688" cy="212365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Нет. Скорее всего, это мошенники, которые хотят получить доступ к вашему аккаунту. Вам необходимо уведомить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техподдержку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социальной сети о случае </a:t>
            </a:r>
            <a:r>
              <a:rPr lang="ru-RU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фишинга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00042"/>
            <a:ext cx="5238324" cy="40719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познакомились с человеком в сети и он предлагает вам встречи интимного характера. Ваши действия?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4437112"/>
            <a:ext cx="5184576" cy="230832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Скорее всего, это педофил. Эта ситуация опасна, поэтому сообщи об этом своим родителям и обратись с ними в полицию.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412776"/>
            <a:ext cx="5410944" cy="2592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выглядит адресная строка безопасного сайта?</a:t>
            </a:r>
            <a:endParaRPr lang="ru-RU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509120"/>
            <a:ext cx="6069855" cy="212365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</a:p>
          <a:p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защищённым является сайт, у которого в адресной строке есть индикатор сертификата защиты в виде замка. Это специальная защита от подмены сайта.</a:t>
            </a:r>
            <a:endParaRPr lang="ru-RU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28670"/>
            <a:ext cx="5381770" cy="365245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безопасное название почты и пароль</a:t>
            </a:r>
            <a:endParaRPr lang="ru-RU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СПАМ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отвечать на сообщения со спамом (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памеры могут узнать, что твой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email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действующий и будут продолжать отправлять тебе сообщения, содержащие спам)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открывать файлы, прикреплённые к письмам от спамеров, – это ВИРУС!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Проверять письма через антивирусные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107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104" y="48691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действий при атаке: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Собрать доказательства издевательства над тобой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Отправить администраторам данного ресурса жалобу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Заблокировать отправку сообщений от обидчика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Проявить выдержку и не ввязываться в конфликт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7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653136"/>
            <a:ext cx="7873752" cy="93610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ФЛЕЙМ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22919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обмен эмоциональными репликами и открытом доступе (чат, форум, блог)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6631"/>
            <a:ext cx="5411669" cy="41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35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Отправка жертве повторяющихся оскорбительных сообщений или звонков по сотовой связи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58" y="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8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089776" cy="936104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Понижение авторитета жертвы на форумах и чатах, совместное обсуждение реальных и мнимых недостатков жертвы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339" y="260648"/>
            <a:ext cx="7135555" cy="39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4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8305800" cy="4146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распространение оскорбительной и неправдивой информации в виде фото, сообщений, песен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8000" dirty="0" smtClean="0"/>
              <a:t>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Клевета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0"/>
            <a:ext cx="5256584" cy="42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10639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307</TotalTime>
  <Words>1389</Words>
  <Application>Microsoft Office PowerPoint</Application>
  <PresentationFormat>Экран (4:3)</PresentationFormat>
  <Paragraphs>111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Паркет</vt:lpstr>
      <vt:lpstr>Безопасный интернет</vt:lpstr>
      <vt:lpstr>Что такое «ИНТЕРНЕТ»?</vt:lpstr>
      <vt:lpstr>Слайд 3</vt:lpstr>
      <vt:lpstr>СПАМ</vt:lpstr>
      <vt:lpstr>КИБЕРБУЛЛИНГ</vt:lpstr>
      <vt:lpstr>ФЛЕЙМ</vt:lpstr>
      <vt:lpstr>Буллинг</vt:lpstr>
      <vt:lpstr>Понижение авторитета жертвы на форумах и чатах, совместное обсуждение реальных и мнимых недостатков жертвы</vt:lpstr>
      <vt:lpstr>           Клевета  </vt:lpstr>
      <vt:lpstr>Самозванство</vt:lpstr>
      <vt:lpstr>Изоляция</vt:lpstr>
      <vt:lpstr>Киберпреследование</vt:lpstr>
      <vt:lpstr>Хеппислепинг</vt:lpstr>
      <vt:lpstr>Секстинг</vt:lpstr>
      <vt:lpstr>Фальшивые письма и фишинговые сайты</vt:lpstr>
      <vt:lpstr>Вишинг</vt:lpstr>
      <vt:lpstr>Фарминг</vt:lpstr>
      <vt:lpstr>Смишинг</vt:lpstr>
      <vt:lpstr>Взлом аккаунта и почты</vt:lpstr>
      <vt:lpstr>Фиктивные интернет-магазины</vt:lpstr>
      <vt:lpstr>Компьютерные вирусы</vt:lpstr>
      <vt:lpstr>Ложь в сети и информационный мусор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Меры предосторожности в сети Интернет</vt:lpstr>
      <vt:lpstr>Если вы хотите поделиться со своим другом игрой, нарушаете ли вы закон?</vt:lpstr>
      <vt:lpstr>У вас на рабочем столе висит баннер, который предлагает избавиться от него за деньги. Ваши действия?</vt:lpstr>
      <vt:lpstr>На телефон пришла смс от администрации социальной сети, где вы зарегистрированы. Они просят вас в рамках проверки достоверности аккаунта выслать свой пароль. Должны ли вы отправлять им свои данные?</vt:lpstr>
      <vt:lpstr>Вы познакомились с человеком в сети и он предлагает вам встречи интимного характера. Ваши действия?</vt:lpstr>
      <vt:lpstr>Как выглядит адресная строка безопасного сайта?</vt:lpstr>
      <vt:lpstr>Придумайте безопасное название почты и пароль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itex</dc:creator>
  <cp:lastModifiedBy>Ирина Николаевна</cp:lastModifiedBy>
  <cp:revision>36</cp:revision>
  <dcterms:created xsi:type="dcterms:W3CDTF">2017-01-31T06:32:43Z</dcterms:created>
  <dcterms:modified xsi:type="dcterms:W3CDTF">2017-02-20T09:59:18Z</dcterms:modified>
</cp:coreProperties>
</file>