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orben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Nobile" charset="0"/>
      <p:regular r:id="rId17"/>
    </p:embeddedFont>
    <p:embeddedFont>
      <p:font typeface="Bahnschrift Light SemiCondensed" pitchFamily="3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-523" y="-91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Искусство Публичного Выступления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Ли Якокка сказал: «Управление – это настройка людей на труд. Единственный способ настроить людей на энергичную деятельность – это общаться с ними».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467112"/>
            <a:ext cx="336827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 smtClean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 </a:t>
            </a: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Татьяна Романова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85453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Виды Публичных Выступлений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Убеждающие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Цель – изменить или скорректировать мнение аудитории.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Мотивирующие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Цель – вызвать эмоциональный отклик, воодушевить и сподвигнуть на действия.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Обучающие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Цель – передать знания и воспитать новый навык.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90749"/>
            <a:ext cx="75124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Подготовка к Выступлению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98696" y="5479852"/>
            <a:ext cx="1004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Место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885259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Определите комфортное место для выступления.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83411" y="5479852"/>
            <a:ext cx="17740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Техника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885259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Проверьте технику и оборудование.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99677" y="5479852"/>
            <a:ext cx="19109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Комфорт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885259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Создайте комфортную обстановку для себя и аудитории.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720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8070" y="3260884"/>
            <a:ext cx="5344001" cy="667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Типы Аудитории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48070" y="4249460"/>
            <a:ext cx="6460331" cy="1588770"/>
          </a:xfrm>
          <a:prstGeom prst="roundRect">
            <a:avLst>
              <a:gd name="adj" fmla="val 565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9407" y="4470797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Математики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69407" y="4932998"/>
            <a:ext cx="601765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Рациональны, организованы, любят факты и конкретные выводы.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2118" y="4249460"/>
            <a:ext cx="6460331" cy="1588770"/>
          </a:xfrm>
          <a:prstGeom prst="roundRect">
            <a:avLst>
              <a:gd name="adj" fmla="val 565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43455" y="4470797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Идейные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643455" y="4932998"/>
            <a:ext cx="601765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Открыты для обсуждений, ценят коммуникацию и позитивное настроение.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8070" y="6051947"/>
            <a:ext cx="6460331" cy="1588770"/>
          </a:xfrm>
          <a:prstGeom prst="roundRect">
            <a:avLst>
              <a:gd name="adj" fmla="val 565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9407" y="6273284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Визуалы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69407" y="6735485"/>
            <a:ext cx="601765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Ценят эстетику, красоту презентации и ценность материала.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2118" y="6051947"/>
            <a:ext cx="6460331" cy="1588770"/>
          </a:xfrm>
          <a:prstGeom prst="roundRect">
            <a:avLst>
              <a:gd name="adj" fmla="val 565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43455" y="6273284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Перфекционисты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643455" y="6735485"/>
            <a:ext cx="601765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Требовательны, ценят эффективность и четкий план действий.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49460"/>
          <a:stretch>
            <a:fillRect/>
          </a:stretch>
        </p:blipFill>
        <p:spPr>
          <a:xfrm>
            <a:off x="1" y="0"/>
            <a:ext cx="14630400" cy="252519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6993" y="3080742"/>
            <a:ext cx="6273165" cy="631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Искусство Сторителлинга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6993" y="6007418"/>
            <a:ext cx="13216414" cy="22860"/>
          </a:xfrm>
          <a:prstGeom prst="roundRect">
            <a:avLst>
              <a:gd name="adj" fmla="val 371160"/>
            </a:avLst>
          </a:prstGeom>
          <a:solidFill>
            <a:srgbClr val="B8BFDF"/>
          </a:solidFill>
          <a:ln/>
        </p:spPr>
      </p:sp>
      <p:sp>
        <p:nvSpPr>
          <p:cNvPr id="5" name="Shape 2"/>
          <p:cNvSpPr/>
          <p:nvPr/>
        </p:nvSpPr>
        <p:spPr>
          <a:xfrm>
            <a:off x="3949065" y="5300484"/>
            <a:ext cx="22860" cy="706993"/>
          </a:xfrm>
          <a:prstGeom prst="roundRect">
            <a:avLst>
              <a:gd name="adj" fmla="val 371160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3733324" y="5780187"/>
            <a:ext cx="454462" cy="454462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915728" y="5855910"/>
            <a:ext cx="89535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697956" y="4015026"/>
            <a:ext cx="252519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Завязка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908923" y="4451866"/>
            <a:ext cx="6103382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Вступление, рассказ о себе, демонстрация компетентности.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303651" y="6007358"/>
            <a:ext cx="22860" cy="706993"/>
          </a:xfrm>
          <a:prstGeom prst="roundRect">
            <a:avLst>
              <a:gd name="adj" fmla="val 371160"/>
            </a:avLst>
          </a:prstGeom>
          <a:solidFill>
            <a:srgbClr val="B8BFDF"/>
          </a:solidFill>
          <a:ln/>
        </p:spPr>
      </p:sp>
      <p:sp>
        <p:nvSpPr>
          <p:cNvPr id="11" name="Shape 8"/>
          <p:cNvSpPr/>
          <p:nvPr/>
        </p:nvSpPr>
        <p:spPr>
          <a:xfrm>
            <a:off x="7087910" y="5780187"/>
            <a:ext cx="454462" cy="454462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36143" y="5855910"/>
            <a:ext cx="157996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6052542" y="6916460"/>
            <a:ext cx="252519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Кульминация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4263509" y="7353300"/>
            <a:ext cx="6103382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Решение проблемы, идея, предложение.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0658237" y="5300484"/>
            <a:ext cx="22860" cy="706993"/>
          </a:xfrm>
          <a:prstGeom prst="roundRect">
            <a:avLst>
              <a:gd name="adj" fmla="val 371160"/>
            </a:avLst>
          </a:prstGeom>
          <a:solidFill>
            <a:srgbClr val="B8BFDF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42496" y="5780187"/>
            <a:ext cx="454462" cy="454462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584656" y="5855910"/>
            <a:ext cx="170140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9407128" y="4338280"/>
            <a:ext cx="252519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Развязка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618095" y="4775121"/>
            <a:ext cx="6103382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Заключение, резюме, позитивный финал.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Речь и Поза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Грамотная речь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Умеренный темп, без слов-паразитов, четкая дикция.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Поза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44924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Комфортная, открытая, без скрещенных рук и ног.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Репетиция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2637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Прорепетируйте выступление, проверьте тайминг.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216" y="610076"/>
            <a:ext cx="6591062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Впечатление Аудитории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75216" y="1745099"/>
            <a:ext cx="3630692" cy="730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1206222" y="2752844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Начало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5216" y="3231713"/>
            <a:ext cx="363069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Захватите внимание с первых минут.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4738092" y="1745099"/>
            <a:ext cx="3630692" cy="730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5169098" y="2752844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Середина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738092" y="3231713"/>
            <a:ext cx="363069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Поддерживайте интерес, задавайте вопросы, используйте истории.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75216" y="5069800"/>
            <a:ext cx="3630692" cy="730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1206222" y="6077545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Конец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775216" y="6556415"/>
            <a:ext cx="363069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Резюмируйте, сделайте выводы, завершите на позитивной ноте.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77133"/>
            <a:ext cx="69367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Выступление с Командой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2607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Репетиция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210282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Проведите совместную репетицию, распределите роли и время.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192607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Коммуникация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3210282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Общайтесь четко, избегайте неловких пауз.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9794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Лидерство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263640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Доверьте ключевые моменты наиболее красноречивому члену команды.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5686" y="348343"/>
            <a:ext cx="12605657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Есть 7 секретов: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1. Разбавляйте текст шутками.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2. Делитесь личными историями.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3. Жестикулируйте. Просто встав из-за стола, вы уже привлекаете внимание слушающих и возвращаете их к вашему выступлению.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4. Структурируйте выступление на блоки.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5. Смотрите на участников. В зоне риска слушатели по бокам от вас, именно они обычно задают каверзные вопросы.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6. Общайтесь с аудиторией.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7. Говорите главное и меньше лейте воду.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</TotalTime>
  <Words>277</Words>
  <Application>Microsoft Office PowerPoint</Application>
  <PresentationFormat>Произвольный</PresentationFormat>
  <Paragraphs>74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Corben</vt:lpstr>
      <vt:lpstr>Calibri</vt:lpstr>
      <vt:lpstr>Nobile</vt:lpstr>
      <vt:lpstr>Nobile Bold</vt:lpstr>
      <vt:lpstr>Bahnschrift Light SemiCondensed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 Windows</cp:lastModifiedBy>
  <cp:revision>4</cp:revision>
  <dcterms:created xsi:type="dcterms:W3CDTF">2025-01-09T16:32:29Z</dcterms:created>
  <dcterms:modified xsi:type="dcterms:W3CDTF">2025-01-09T17:04:39Z</dcterms:modified>
</cp:coreProperties>
</file>